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8074" y="9182100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Mattia Chiriatti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760" y="1591763"/>
            <a:ext cx="4581370" cy="48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4448">
                <a:solidFill>
                  <a:srgbClr val="6866E1"/>
                </a:solidFill>
                <a:latin typeface="Computer Says No"/>
              </a:rPr>
              <a:t>PRATICA S9/L1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443269" y="2096444"/>
            <a:ext cx="4304238" cy="2423557"/>
          </a:xfrm>
          <a:custGeom>
            <a:avLst/>
            <a:gdLst/>
            <a:ahLst/>
            <a:cxnLst/>
            <a:rect r="r" b="b" t="t" l="l"/>
            <a:pathLst>
              <a:path h="2423557" w="4304238">
                <a:moveTo>
                  <a:pt x="0" y="0"/>
                </a:moveTo>
                <a:lnTo>
                  <a:pt x="4304237" y="0"/>
                </a:lnTo>
                <a:lnTo>
                  <a:pt x="4304237" y="2423557"/>
                </a:lnTo>
                <a:lnTo>
                  <a:pt x="0" y="2423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47506" y="2096444"/>
            <a:ext cx="3206554" cy="2406304"/>
          </a:xfrm>
          <a:custGeom>
            <a:avLst/>
            <a:gdLst/>
            <a:ahLst/>
            <a:cxnLst/>
            <a:rect r="r" b="b" t="t" l="l"/>
            <a:pathLst>
              <a:path h="2406304" w="3206554">
                <a:moveTo>
                  <a:pt x="0" y="0"/>
                </a:moveTo>
                <a:lnTo>
                  <a:pt x="3206554" y="0"/>
                </a:lnTo>
                <a:lnTo>
                  <a:pt x="3206554" y="2406304"/>
                </a:lnTo>
                <a:lnTo>
                  <a:pt x="0" y="2406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0031" y="4685066"/>
            <a:ext cx="2923479" cy="2923479"/>
          </a:xfrm>
          <a:custGeom>
            <a:avLst/>
            <a:gdLst/>
            <a:ahLst/>
            <a:cxnLst/>
            <a:rect r="r" b="b" t="t" l="l"/>
            <a:pathLst>
              <a:path h="2923479" w="2923479">
                <a:moveTo>
                  <a:pt x="0" y="0"/>
                </a:moveTo>
                <a:lnTo>
                  <a:pt x="2923480" y="0"/>
                </a:lnTo>
                <a:lnTo>
                  <a:pt x="2923480" y="2923479"/>
                </a:lnTo>
                <a:lnTo>
                  <a:pt x="0" y="292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80736" y="3549620"/>
            <a:ext cx="8090794" cy="351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7448">
                <a:solidFill>
                  <a:srgbClr val="6866E1"/>
                </a:solidFill>
                <a:latin typeface="Computer Says No"/>
              </a:rPr>
              <a:t>VERIFICARE IN CHE MODO L’ATTIVAZIONE DEL FIREWALL IMPATTA IL RISULTATO DI UNA SCANSIONE DEI SERVIZI DALL’ESTERNO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9571" y="199094"/>
            <a:ext cx="8613473" cy="1153872"/>
          </a:xfrm>
          <a:custGeom>
            <a:avLst/>
            <a:gdLst/>
            <a:ahLst/>
            <a:cxnLst/>
            <a:rect r="r" b="b" t="t" l="l"/>
            <a:pathLst>
              <a:path h="1153872" w="8613473">
                <a:moveTo>
                  <a:pt x="0" y="0"/>
                </a:moveTo>
                <a:lnTo>
                  <a:pt x="8613473" y="0"/>
                </a:lnTo>
                <a:lnTo>
                  <a:pt x="8613473" y="1153872"/>
                </a:lnTo>
                <a:lnTo>
                  <a:pt x="0" y="1153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022" r="0" b="-833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9571" y="1748392"/>
            <a:ext cx="8613473" cy="3471635"/>
          </a:xfrm>
          <a:custGeom>
            <a:avLst/>
            <a:gdLst/>
            <a:ahLst/>
            <a:cxnLst/>
            <a:rect r="r" b="b" t="t" l="l"/>
            <a:pathLst>
              <a:path h="3471635" w="8613473">
                <a:moveTo>
                  <a:pt x="0" y="0"/>
                </a:moveTo>
                <a:lnTo>
                  <a:pt x="8613473" y="0"/>
                </a:lnTo>
                <a:lnTo>
                  <a:pt x="8613473" y="3471636"/>
                </a:lnTo>
                <a:lnTo>
                  <a:pt x="0" y="3471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9571" y="5615455"/>
            <a:ext cx="8613473" cy="4283338"/>
          </a:xfrm>
          <a:custGeom>
            <a:avLst/>
            <a:gdLst/>
            <a:ahLst/>
            <a:cxnLst/>
            <a:rect r="r" b="b" t="t" l="l"/>
            <a:pathLst>
              <a:path h="4283338" w="8613473">
                <a:moveTo>
                  <a:pt x="0" y="0"/>
                </a:moveTo>
                <a:lnTo>
                  <a:pt x="8613473" y="0"/>
                </a:lnTo>
                <a:lnTo>
                  <a:pt x="8613473" y="4283338"/>
                </a:lnTo>
                <a:lnTo>
                  <a:pt x="0" y="4283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184" r="0" b="-15801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3870" y="2034888"/>
            <a:ext cx="8437127" cy="5962670"/>
            <a:chOff x="0" y="0"/>
            <a:chExt cx="11249503" cy="79502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249503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Computer Says No"/>
                </a:rPr>
                <a:t>Firewall Spento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65232"/>
              <a:ext cx="11249503" cy="608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Col firewall spento, sarà più facile utilizzare lo scan di rete nmap.</a:t>
              </a:r>
            </a:p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Una volta finita la scansione, nmap ci offrirà una panoramica completa dei servizi attivi sulla data macchina.</a:t>
              </a:r>
            </a:p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In questo caso, potremmo sfruttare la porta 139 per aprire una shell tramite il protocollo netbios.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1064" y="389594"/>
            <a:ext cx="2967028" cy="48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4448">
                <a:solidFill>
                  <a:srgbClr val="6866E1"/>
                </a:solidFill>
                <a:latin typeface="Computer Says No"/>
              </a:rPr>
              <a:t>PRATICA S9/L1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3989" y="730483"/>
            <a:ext cx="8667162" cy="1121259"/>
          </a:xfrm>
          <a:custGeom>
            <a:avLst/>
            <a:gdLst/>
            <a:ahLst/>
            <a:cxnLst/>
            <a:rect r="r" b="b" t="t" l="l"/>
            <a:pathLst>
              <a:path h="1121259" w="8667162">
                <a:moveTo>
                  <a:pt x="0" y="0"/>
                </a:moveTo>
                <a:lnTo>
                  <a:pt x="8667162" y="0"/>
                </a:lnTo>
                <a:lnTo>
                  <a:pt x="8667162" y="1121259"/>
                </a:lnTo>
                <a:lnTo>
                  <a:pt x="0" y="1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9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83989" y="2723261"/>
            <a:ext cx="8667162" cy="2579151"/>
          </a:xfrm>
          <a:custGeom>
            <a:avLst/>
            <a:gdLst/>
            <a:ahLst/>
            <a:cxnLst/>
            <a:rect r="r" b="b" t="t" l="l"/>
            <a:pathLst>
              <a:path h="2579151" w="8667162">
                <a:moveTo>
                  <a:pt x="0" y="0"/>
                </a:moveTo>
                <a:lnTo>
                  <a:pt x="8667162" y="0"/>
                </a:lnTo>
                <a:lnTo>
                  <a:pt x="8667162" y="2579151"/>
                </a:lnTo>
                <a:lnTo>
                  <a:pt x="0" y="2579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31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3989" y="5916323"/>
            <a:ext cx="8576322" cy="3021222"/>
          </a:xfrm>
          <a:custGeom>
            <a:avLst/>
            <a:gdLst/>
            <a:ahLst/>
            <a:cxnLst/>
            <a:rect r="r" b="b" t="t" l="l"/>
            <a:pathLst>
              <a:path h="3021222" w="8576322">
                <a:moveTo>
                  <a:pt x="0" y="0"/>
                </a:moveTo>
                <a:lnTo>
                  <a:pt x="8576323" y="0"/>
                </a:lnTo>
                <a:lnTo>
                  <a:pt x="8576323" y="3021222"/>
                </a:lnTo>
                <a:lnTo>
                  <a:pt x="0" y="3021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682" r="0" b="-3237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25175" y="1176328"/>
            <a:ext cx="8618825" cy="7934345"/>
            <a:chOff x="0" y="0"/>
            <a:chExt cx="11491767" cy="105791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491767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Computer Says No"/>
                </a:rPr>
                <a:t>Firewall Acceso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65232"/>
              <a:ext cx="11491767" cy="871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Col firewall acceso, sarà più difficile utilizzare lo scan di rete nmap.</a:t>
              </a:r>
            </a:p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La prima grossa differenza è che il firewall blocca il Ping fra le macchine.</a:t>
              </a:r>
            </a:p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In questo caso, la risposta di nmap ci dice che l’host scansionato è effettivamente acceso, ma non riesce ad accedere alle porte da scansionare.</a:t>
              </a:r>
            </a:p>
            <a:p>
              <a:pPr marL="798825" indent="-399412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Computer Says No"/>
                </a:rPr>
                <a:t>In più, avremo delle informazioni riguardo il MAC Address e il Sistema Operativo della macchina vittima.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1064" y="389594"/>
            <a:ext cx="2967028" cy="48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4448">
                <a:solidFill>
                  <a:srgbClr val="6866E1"/>
                </a:solidFill>
                <a:latin typeface="Computer Says No"/>
              </a:rPr>
              <a:t>PRATICA S9/L1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DAF761ke9xI</dc:identifier>
  <dcterms:modified xsi:type="dcterms:W3CDTF">2011-08-01T06:04:30Z</dcterms:modified>
  <cp:revision>1</cp:revision>
  <dc:title>artificial intelligence</dc:title>
</cp:coreProperties>
</file>